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 retour d'expérience sur les évolutions et comment nous avons pu les adresser dans une DSI à taille humaine.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 2014/2015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protocole Http est très riche et possède des headers permettant de gérer le cache
Ajouter du hash sur vos fichiers Js.
Ajouter les headers de cache sur vos fichiers Js pour les mettre en cache du coté navigateur.
Surtout n'oubliez pas de désactiver le cache sur votre navigateur.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chargement dynamique de nos ressources JS suivant l'appel des routes de nos applications
Exemple : Es6 ou bien typescript, test unitaires, etc ....
framework, méthodologie, librairie. Même si votre ancien framework ne les implémente pas par défaut, vous aurez peut être besoin de les mettre en place pour améliorer vos applications.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et Angular apportent pleins de changements.
Performance similaire entre react et vuejs
Communauté moindre du coté vuejs mais vivantes.
Ce qui a fait pencher la balance est surtout le fait que le code est très similaire à angularjs.
TODO comparaison de code entre vue et angularjs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Année 90 : mise en place des premières applications basées sur des traitements COBOL comme dans toutes les sociétés du milieu bancaire ou assurantiel quoi !
l'interface basé sur powerbuilder : langage  orienté objet tournant sous windows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XSLT est un langage de transformation XML de type fonctionnel. Exemple : il permet de transformer du XML en autres choses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 seul composant pour générer tous les types de champs de formulaire possibles
Maintenance complexe pouvant entrainer des effets de bords lors des modifications/ évolutions.
Exemple : les outils gnu ont une seul responsabilité.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Lancement vers 2009 d'un gros projet (gestion des contrats santé) avec
Exemple : les petits outils interne à la DSI, l'application cantine,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plus souvent des fonctionnalités qui n'existent pas.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2021-12-28T09:58:01Z</dcterms:created>
  <dcterms:modified xsi:type="dcterms:W3CDTF">2021-12-28T09:58:01Z</dcterms:modified>
</cp:coreProperties>
</file>